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1"/>
      <p:bold r:id="rId12"/>
      <p:italic r:id="rId13"/>
      <p:boldItalic r:id="rId14"/>
    </p:embeddedFont>
    <p:embeddedFont>
      <p:font typeface="Montserrat ExtraBold" panose="00000900000000000000" pitchFamily="2" charset="-52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84215C-4B5A-41F6-9531-088E4F9ABE71}">
  <a:tblStyle styleId="{2E84215C-4B5A-41F6-9531-088E4F9AB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633046" y="974149"/>
            <a:ext cx="7208791" cy="273050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Использования модели распознавания визуальных образов и её дообучение</a:t>
            </a:r>
            <a:r>
              <a:rPr lang="en-US" sz="3200" dirty="0"/>
              <a:t>.</a:t>
            </a:r>
            <a:r>
              <a:rPr lang="ru-RU" sz="3200" dirty="0"/>
              <a:t> Проверка работоспособности в реальном времени</a:t>
            </a:r>
            <a:endParaRPr sz="3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76733" y="3845326"/>
            <a:ext cx="5175085" cy="54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Григорьев Иван ПИ-21-1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работы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84238"/>
            <a:ext cx="4458378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/>
              <a:t>Ознакомиться с процессом классификации изображений с использованием глубоких нейронных сетей. Реализовать приложение для классификации изображений в реальном времени с использованием предобученных и пользовательских моделей, обученных на различных наборах данных. Сравнить точность распознавания предобученной модели и пользовательской модели, а также провести анализ их эффективности.</a:t>
            </a:r>
            <a:endParaRPr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F0311-83D6-4B58-BDB5-EFF9744C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02" y="414022"/>
            <a:ext cx="3508098" cy="3929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13327" y="83280"/>
            <a:ext cx="7661446" cy="1323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Используемые инструменты </a:t>
            </a:r>
            <a:endParaRPr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D09CD-9EF7-446D-BEDF-35DDDCA76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32" y="1406769"/>
            <a:ext cx="2377672" cy="2046190"/>
          </a:xfrm>
          <a:prstGeom prst="rect">
            <a:avLst/>
          </a:prstGeom>
        </p:spPr>
      </p:pic>
      <p:sp>
        <p:nvSpPr>
          <p:cNvPr id="12" name="Google Shape;194;p41">
            <a:extLst>
              <a:ext uri="{FF2B5EF4-FFF2-40B4-BE49-F238E27FC236}">
                <a16:creationId xmlns:a16="http://schemas.microsoft.com/office/drawing/2014/main" id="{453F0E10-D701-4D2B-BF00-907CE0C09306}"/>
              </a:ext>
            </a:extLst>
          </p:cNvPr>
          <p:cNvSpPr txBox="1">
            <a:spLocks/>
          </p:cNvSpPr>
          <p:nvPr/>
        </p:nvSpPr>
        <p:spPr>
          <a:xfrm>
            <a:off x="313327" y="3555290"/>
            <a:ext cx="7661446" cy="15049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ru-RU" sz="1200" b="1" dirty="0"/>
            </a:br>
            <a:br>
              <a:rPr lang="ru-RU" sz="1200" b="1" dirty="0"/>
            </a:br>
            <a:br>
              <a:rPr lang="ru-RU" sz="1200" b="1" dirty="0"/>
            </a:br>
            <a:br>
              <a:rPr lang="ru-RU" sz="1200" b="1" dirty="0"/>
            </a:br>
            <a:r>
              <a:rPr lang="ru-RU" sz="1600" b="1" dirty="0"/>
              <a:t>И его некоторые библетеки</a:t>
            </a:r>
            <a:r>
              <a:rPr lang="en-US" sz="1600" b="1" dirty="0"/>
              <a:t>:</a:t>
            </a:r>
            <a:br>
              <a:rPr lang="ru-RU" sz="1200" b="1" dirty="0"/>
            </a:br>
            <a:r>
              <a:rPr lang="ru-RU" sz="1200" b="1" dirty="0"/>
              <a:t>TensorFlow/Keras</a:t>
            </a:r>
            <a:r>
              <a:rPr lang="ru-RU" sz="1200" dirty="0"/>
              <a:t>: Обучение и тестирование моделей.</a:t>
            </a:r>
            <a:br>
              <a:rPr lang="ru-RU" sz="1200" dirty="0"/>
            </a:br>
            <a:r>
              <a:rPr lang="en-US" sz="1200" b="1" dirty="0"/>
              <a:t>NumPy</a:t>
            </a:r>
            <a:r>
              <a:rPr lang="en-US" sz="1200" dirty="0"/>
              <a:t>: </a:t>
            </a:r>
            <a:r>
              <a:rPr lang="ru-RU" sz="1200" dirty="0"/>
              <a:t>Обработка данных.</a:t>
            </a:r>
            <a:br>
              <a:rPr lang="ru-RU" sz="1200" dirty="0"/>
            </a:br>
            <a:r>
              <a:rPr lang="ru-RU" sz="1200" b="1" dirty="0"/>
              <a:t>OpenCV</a:t>
            </a:r>
            <a:r>
              <a:rPr lang="ru-RU" sz="1200" dirty="0"/>
              <a:t>: Работа с изображениями и камерой.</a:t>
            </a:r>
            <a:br>
              <a:rPr lang="ru-RU" sz="1200" dirty="0"/>
            </a:br>
            <a:r>
              <a:rPr lang="en-US" sz="1200" b="1" dirty="0"/>
              <a:t>Pillow (PIL)</a:t>
            </a:r>
            <a:r>
              <a:rPr lang="en-US" sz="1200" dirty="0"/>
              <a:t>: </a:t>
            </a:r>
            <a:r>
              <a:rPr lang="ru-RU" sz="1200" dirty="0"/>
              <a:t>Загрузка изображений.</a:t>
            </a:r>
            <a:br>
              <a:rPr lang="ru-RU" sz="1200" dirty="0"/>
            </a:br>
            <a:r>
              <a:rPr lang="en-US" sz="1200" b="1" dirty="0" err="1"/>
              <a:t>Tkinter</a:t>
            </a:r>
            <a:r>
              <a:rPr lang="en-US" sz="1200" dirty="0"/>
              <a:t>: </a:t>
            </a:r>
            <a:r>
              <a:rPr lang="ru-RU" sz="1200" dirty="0"/>
              <a:t>Графический интерфейс.</a:t>
            </a:r>
            <a:br>
              <a:rPr lang="ru-RU" sz="1200" dirty="0"/>
            </a:br>
            <a:r>
              <a:rPr lang="en-US" sz="1200" b="1" dirty="0"/>
              <a:t>h5py</a:t>
            </a:r>
            <a:r>
              <a:rPr lang="en-US" sz="1200" dirty="0"/>
              <a:t>: </a:t>
            </a:r>
            <a:r>
              <a:rPr lang="ru-RU" sz="1200" dirty="0"/>
              <a:t>Сохранение моделей.</a:t>
            </a:r>
            <a:endParaRPr lang="ru-RU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145469" y="1470965"/>
            <a:ext cx="4862705" cy="2314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Модель принимает изображение, предварительно обрабатывает его (изменяет размер и нормализует), после чего использует обученную нейронную сеть для классификации. Она возвращает класс (например, "кот", "собака", "панда" или "неизвестно") и уровень уверенности. Возможен анализ изображений как из файла, так и в режиме реального времени с камеры.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288286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Краткое описание работы модели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AE4F9-1226-4C4B-8B85-CA4E9F6EFF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8291" y="1384704"/>
            <a:ext cx="3075709" cy="3013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0" y="433107"/>
            <a:ext cx="6202207" cy="1760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 модели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Пример ответа модели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94855" y="2193823"/>
            <a:ext cx="4955302" cy="448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первый</a:t>
            </a:r>
            <a:r>
              <a:rPr lang="en-US" dirty="0"/>
              <a:t>: </a:t>
            </a:r>
            <a:r>
              <a:rPr lang="ru-RU" dirty="0"/>
              <a:t>Выбор фото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781950" y="321716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EBA4D4-DE94-45D9-8FD2-90587BE8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2158"/>
            <a:ext cx="5746173" cy="2501342"/>
          </a:xfrm>
          <a:prstGeom prst="rect">
            <a:avLst/>
          </a:prstGeom>
        </p:spPr>
      </p:pic>
      <p:sp>
        <p:nvSpPr>
          <p:cNvPr id="12" name="Google Shape;208;p43">
            <a:extLst>
              <a:ext uri="{FF2B5EF4-FFF2-40B4-BE49-F238E27FC236}">
                <a16:creationId xmlns:a16="http://schemas.microsoft.com/office/drawing/2014/main" id="{C9E8BAAD-467D-4733-BC43-599C248DE2C5}"/>
              </a:ext>
            </a:extLst>
          </p:cNvPr>
          <p:cNvSpPr txBox="1">
            <a:spLocks/>
          </p:cNvSpPr>
          <p:nvPr/>
        </p:nvSpPr>
        <p:spPr>
          <a:xfrm>
            <a:off x="5745012" y="2193822"/>
            <a:ext cx="4955302" cy="4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Шаг второй: Получение результата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44D70-1F6B-488A-A623-D6791143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73" y="2642157"/>
            <a:ext cx="3166299" cy="25013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Тестирование модели в реальном времени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3259B7-8FD0-4E35-A025-AE018581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41" y="-16924"/>
            <a:ext cx="6088277" cy="51773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2134052" y="568773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Внешний вид приложения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3067202" y="32050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A34315-0D62-4CED-81F7-86B22ADC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55" y="1510173"/>
            <a:ext cx="3380094" cy="3633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2623468" y="32029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3136282" y="30324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5A6478F-6397-4492-8623-DC04EDF2D6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04380" y="784168"/>
            <a:ext cx="4590246" cy="3575163"/>
          </a:xfrm>
          <a:prstGeom prst="rect">
            <a:avLst/>
          </a:prstGeom>
        </p:spPr>
      </p:pic>
      <p:sp>
        <p:nvSpPr>
          <p:cNvPr id="38" name="Google Shape;233;p46">
            <a:extLst>
              <a:ext uri="{FF2B5EF4-FFF2-40B4-BE49-F238E27FC236}">
                <a16:creationId xmlns:a16="http://schemas.microsoft.com/office/drawing/2014/main" id="{A852A77A-F786-4FC6-9665-CC331A579BC2}"/>
              </a:ext>
            </a:extLst>
          </p:cNvPr>
          <p:cNvSpPr txBox="1">
            <a:spLocks/>
          </p:cNvSpPr>
          <p:nvPr/>
        </p:nvSpPr>
        <p:spPr>
          <a:xfrm>
            <a:off x="2466419" y="4202100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ru-RU" sz="1800" dirty="0"/>
              <a:t>Это пример того как плохо в реальном времени работала недообучунная модель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227</Words>
  <Application>Microsoft Office PowerPoint</Application>
  <PresentationFormat>On-screen Show (16:9)</PresentationFormat>
  <Paragraphs>15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 ExtraBold</vt:lpstr>
      <vt:lpstr>Montserrat</vt:lpstr>
      <vt:lpstr>Arial</vt:lpstr>
      <vt:lpstr>Futuristic Background by Slidesgo</vt:lpstr>
      <vt:lpstr>Использования модели распознавания визуальных образов и её дообучение. Проверка работоспособности в реальном времени</vt:lpstr>
      <vt:lpstr>Цель работы</vt:lpstr>
      <vt:lpstr>Используемые инструменты </vt:lpstr>
      <vt:lpstr>Краткое описание работы модели</vt:lpstr>
      <vt:lpstr>Тестирование модели. Пример ответа модели</vt:lpstr>
      <vt:lpstr>Тестирование модели в реальном времени</vt:lpstr>
      <vt:lpstr>Внешний вид приложения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Использования модели распознавания визуальных образов и её дообучение. Проверка работоспособности в реальном времени</dc:title>
  <dc:creator>tora tora</dc:creator>
  <cp:lastModifiedBy>di3di2di1di0 .</cp:lastModifiedBy>
  <cp:revision>5</cp:revision>
  <dcterms:modified xsi:type="dcterms:W3CDTF">2024-12-22T17:29:00Z</dcterms:modified>
</cp:coreProperties>
</file>